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34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220908" y="5539495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(Cont.)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6546" y="484257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215E-72AC-A658-56B5-3ED8B32C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A195-5A51-A34A-E835-BACED637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latest project file to zip and refresh in Import Activity</a:t>
            </a:r>
          </a:p>
          <a:p>
            <a:r>
              <a:rPr lang="en-US" dirty="0"/>
              <a:t>Understand system ID is not </a:t>
            </a:r>
            <a:r>
              <a:rPr lang="en-US"/>
              <a:t>the frontend </a:t>
            </a:r>
            <a:r>
              <a:rPr lang="en-US" dirty="0"/>
              <a:t>ID you imagine </a:t>
            </a:r>
            <a:r>
              <a:rPr lang="en-US"/>
              <a:t>in Excel</a:t>
            </a:r>
          </a:p>
          <a:p>
            <a:r>
              <a:rPr lang="en-US" dirty="0"/>
              <a:t>No need to drag down to get ID, as long as they’re unique, it’s OK!</a:t>
            </a:r>
          </a:p>
          <a:p>
            <a:r>
              <a:rPr lang="en-US" dirty="0"/>
              <a:t>Verify, verify and verify before import to Production (Live)</a:t>
            </a:r>
          </a:p>
          <a:p>
            <a:r>
              <a:rPr lang="en-US" dirty="0"/>
              <a:t>If unexpected result happens, try to modify element instead of deleting</a:t>
            </a:r>
          </a:p>
        </p:txBody>
      </p:sp>
    </p:spTree>
    <p:extLst>
      <p:ext uri="{BB962C8B-B14F-4D97-AF65-F5344CB8AC3E}">
        <p14:creationId xmlns:p14="http://schemas.microsoft.com/office/powerpoint/2010/main" val="17561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 Viewer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Populate Value Stream / 	Capability Cross-Mapping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54905" y="484257"/>
            <a:ext cx="1582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8B3C3-377B-6C2C-61E8-62342E35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84" y="4248624"/>
            <a:ext cx="2105025" cy="56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590F2-D076-586B-B586-A410B94ED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4820419"/>
            <a:ext cx="4533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8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3429</TotalTime>
  <Words>624</Words>
  <Application>Microsoft Office PowerPoint</Application>
  <PresentationFormat>Custom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  <vt:lpstr>Essential EA Tool – Using Import Utility (Cont.)</vt:lpstr>
      <vt:lpstr>Some more points</vt:lpstr>
      <vt:lpstr>Essential EA Tool – Viewer  Populate Value Stream /  Capability Cross-Mapping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26</cp:revision>
  <dcterms:created xsi:type="dcterms:W3CDTF">2024-01-03T01:44:36Z</dcterms:created>
  <dcterms:modified xsi:type="dcterms:W3CDTF">2024-04-20T15:13:19Z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